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814388"/>
            <a:ext cx="376237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150" y="762000"/>
            <a:ext cx="36957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5</cp:revision>
  <dcterms:created xsi:type="dcterms:W3CDTF">2018-12-09T16:16:14Z</dcterms:created>
  <dcterms:modified xsi:type="dcterms:W3CDTF">2018-12-11T15:08:14Z</dcterms:modified>
</cp:coreProperties>
</file>